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6" autoAdjust="0"/>
    <p:restoredTop sz="94605" autoAdjust="0"/>
  </p:normalViewPr>
  <p:slideViewPr>
    <p:cSldViewPr>
      <p:cViewPr varScale="1">
        <p:scale>
          <a:sx n="66" d="100"/>
          <a:sy n="66" d="100"/>
        </p:scale>
        <p:origin x="-540" y="-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C56B1-77FD-44E4-B4BD-86A075F01EA2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319E7-D533-4F1C-9D23-5FF4C1B7C7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97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319E7-D533-4F1C-9D23-5FF4C1B7C76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95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20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64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1370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69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089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78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590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69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5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744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079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766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7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5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0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12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2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58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4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698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89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E571A-BC3E-4A78-92F1-045EE27928D8}" type="datetimeFigureOut">
              <a:rPr lang="en-US" smtClean="0"/>
              <a:pPr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2EEE0-F079-4FD0-BACE-9A2430F8FF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0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70A5CB-CF3E-481C-989F-C9DF1D8A06F2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2/20/2024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5C4563-9758-4E32-9DB0-AC3902C2AED9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87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052736"/>
            <a:ext cx="8568952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UNIVERSITATEA ECOLOGICĂ DIN </a:t>
            </a:r>
            <a:r>
              <a:rPr lang="en-US" sz="3600" dirty="0" smtClean="0">
                <a:solidFill>
                  <a:schemeClr val="tx1"/>
                </a:solidFill>
              </a:rPr>
              <a:t>BUCUREŞTI</a:t>
            </a:r>
            <a:r>
              <a:rPr lang="ro-RO" sz="3600" dirty="0" smtClean="0">
                <a:solidFill>
                  <a:schemeClr val="tx1"/>
                </a:solidFill>
              </a:rPr>
              <a:t/>
            </a:r>
            <a:br>
              <a:rPr lang="ro-RO" sz="3600" dirty="0" smtClean="0">
                <a:solidFill>
                  <a:schemeClr val="tx1"/>
                </a:solidFill>
              </a:rPr>
            </a:br>
            <a:r>
              <a:rPr lang="ro-RO" sz="3600" dirty="0">
                <a:solidFill>
                  <a:schemeClr val="tx1"/>
                </a:solidFill>
              </a:rPr>
              <a:t/>
            </a:r>
            <a:br>
              <a:rPr lang="ro-RO" sz="3600" dirty="0">
                <a:solidFill>
                  <a:schemeClr val="tx1"/>
                </a:solidFill>
              </a:rPr>
            </a:br>
            <a:r>
              <a:rPr lang="ro-RO" sz="3600" dirty="0">
                <a:solidFill>
                  <a:schemeClr val="tx1"/>
                </a:solidFill>
              </a:rPr>
              <a:t>FACULTATEA DE DREPT ŞI ŞTIINŢE </a:t>
            </a:r>
            <a:r>
              <a:rPr lang="ro-RO" sz="3600" dirty="0" smtClean="0">
                <a:solidFill>
                  <a:schemeClr val="tx1"/>
                </a:solidFill>
              </a:rPr>
              <a:t>ADMINISTRATIVE</a:t>
            </a:r>
            <a:r>
              <a:rPr lang="ro-RO" sz="3200" dirty="0" smtClean="0"/>
              <a:t/>
            </a:r>
            <a:br>
              <a:rPr lang="ro-RO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3140968"/>
            <a:ext cx="8280920" cy="1440160"/>
          </a:xfrm>
        </p:spPr>
        <p:txBody>
          <a:bodyPr>
            <a:noAutofit/>
          </a:bodyPr>
          <a:lstStyle/>
          <a:p>
            <a:pPr algn="l"/>
            <a:r>
              <a:rPr lang="vi-VN" sz="1600" b="1" dirty="0">
                <a:solidFill>
                  <a:srgbClr val="FFFF00"/>
                </a:solidFill>
              </a:rPr>
              <a:t>Departamentul: Ştiinţe ştiinţe juridice şi administrative</a:t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Domeniul de studii: Drept</a:t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Ciclul de studii: </a:t>
            </a:r>
            <a:r>
              <a:rPr lang="vi-VN" sz="1600" b="1" dirty="0" smtClean="0">
                <a:solidFill>
                  <a:srgbClr val="FFFF00"/>
                </a:solidFill>
              </a:rPr>
              <a:t>Master</a:t>
            </a:r>
            <a:r>
              <a:rPr lang="vi-VN" sz="1600" b="1" dirty="0">
                <a:solidFill>
                  <a:srgbClr val="FFFF00"/>
                </a:solidFill>
              </a:rPr>
              <a:t/>
            </a:r>
            <a:br>
              <a:rPr lang="vi-VN" sz="1600" b="1" dirty="0">
                <a:solidFill>
                  <a:srgbClr val="FFFF00"/>
                </a:solidFill>
              </a:rPr>
            </a:br>
            <a:r>
              <a:rPr lang="vi-VN" sz="1600" b="1" dirty="0">
                <a:solidFill>
                  <a:srgbClr val="FFFF00"/>
                </a:solidFill>
              </a:rPr>
              <a:t>Programul de studii: Dreptul informaţiilor şi al securităţii </a:t>
            </a:r>
            <a:r>
              <a:rPr lang="vi-VN" sz="1600" b="1" dirty="0" smtClean="0">
                <a:solidFill>
                  <a:srgbClr val="FFFF00"/>
                </a:solidFill>
              </a:rPr>
              <a:t>private</a:t>
            </a:r>
            <a:endParaRPr lang="ro-RO" sz="1600" b="1" dirty="0" smtClean="0">
              <a:solidFill>
                <a:srgbClr val="FFFF00"/>
              </a:solidFill>
            </a:endParaRPr>
          </a:p>
          <a:p>
            <a:pPr algn="l"/>
            <a:endParaRPr lang="ro-RO" sz="1600" b="1" dirty="0">
              <a:solidFill>
                <a:srgbClr val="FFFF00"/>
              </a:solidFill>
            </a:endParaRPr>
          </a:p>
          <a:p>
            <a:pPr algn="l"/>
            <a:r>
              <a:rPr lang="vi-VN" sz="1600" b="1" dirty="0">
                <a:solidFill>
                  <a:srgbClr val="FFFF00"/>
                </a:solidFill>
              </a:rPr>
              <a:t/>
            </a:r>
            <a:br>
              <a:rPr lang="vi-VN" sz="1600" b="1" dirty="0">
                <a:solidFill>
                  <a:srgbClr val="FFFF00"/>
                </a:solidFill>
              </a:rPr>
            </a:b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5616" y="4286256"/>
            <a:ext cx="78141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>
                <a:solidFill>
                  <a:srgbClr val="FFFF00"/>
                </a:solidFill>
              </a:rPr>
              <a:t>Cursul</a:t>
            </a:r>
            <a:r>
              <a:rPr lang="ro-RO" sz="2800" b="1" dirty="0">
                <a:solidFill>
                  <a:srgbClr val="FFFF00"/>
                </a:solidFill>
              </a:rPr>
              <a:t> </a:t>
            </a:r>
            <a:r>
              <a:rPr lang="ro-RO" sz="2000" b="1" dirty="0" smtClean="0">
                <a:solidFill>
                  <a:srgbClr val="FFFF00"/>
                </a:solidFill>
              </a:rPr>
              <a:t>:</a:t>
            </a:r>
            <a:r>
              <a:rPr lang="ro-RO" sz="2000" b="1" dirty="0" smtClean="0"/>
              <a:t> INFORMAŢIA ŞI STAREA DE SECURITATE</a:t>
            </a:r>
            <a:r>
              <a:rPr lang="en-US" sz="2000" b="1" smtClean="0"/>
              <a:t> a STATELOR</a:t>
            </a:r>
            <a:endParaRPr lang="en-US" sz="2000" b="1" dirty="0" smtClean="0"/>
          </a:p>
          <a:p>
            <a:endParaRPr lang="en-US" sz="2000" b="1" dirty="0" smtClean="0">
              <a:solidFill>
                <a:srgbClr val="000000"/>
              </a:solidFill>
              <a:latin typeface="Tahoma" pitchFamily="34" charset="0"/>
              <a:ea typeface="굴림" pitchFamily="34" charset="-127"/>
            </a:endParaRPr>
          </a:p>
          <a:p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6116" y="5715016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</a:rPr>
              <a:t>Prof. </a:t>
            </a:r>
            <a:r>
              <a:rPr lang="en-US" sz="2400" dirty="0" err="1">
                <a:solidFill>
                  <a:prstClr val="white"/>
                </a:solidFill>
              </a:rPr>
              <a:t>univ.</a:t>
            </a:r>
            <a:r>
              <a:rPr lang="en-US" sz="2400" dirty="0">
                <a:solidFill>
                  <a:prstClr val="white"/>
                </a:solidFill>
              </a:rPr>
              <a:t> dr. </a:t>
            </a:r>
            <a:r>
              <a:rPr lang="en-US" sz="2400" dirty="0" err="1">
                <a:solidFill>
                  <a:prstClr val="white"/>
                </a:solidFill>
              </a:rPr>
              <a:t>ing</a:t>
            </a:r>
            <a:r>
              <a:rPr lang="en-US" sz="2400" dirty="0">
                <a:solidFill>
                  <a:prstClr val="white"/>
                </a:solidFill>
                <a:latin typeface="Arial Black" pitchFamily="34" charset="0"/>
              </a:rPr>
              <a:t>.  Marian</a:t>
            </a:r>
            <a:r>
              <a:rPr lang="ro-RO" sz="2400" dirty="0">
                <a:solidFill>
                  <a:prstClr val="white"/>
                </a:solidFill>
                <a:latin typeface="Arial Black" pitchFamily="34" charset="0"/>
              </a:rPr>
              <a:t> RIZEA</a:t>
            </a:r>
            <a:endParaRPr lang="en-US" sz="2400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" y="57073"/>
            <a:ext cx="8382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3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"/>
            <a:ext cx="878684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dirty="0" smtClean="0"/>
              <a:t>Tema 1 – Societatea informaţională. Societatea cunoaşterii</a:t>
            </a:r>
            <a:endParaRPr lang="en-US" b="1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57158" y="428605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2 – Sistemul informaţional în managementul organizaţiei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57158" y="857232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3 – Informaţia, securitatea informaţiei, securitatea sistemelor 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357158" y="1214422"/>
            <a:ext cx="65029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4 – Criptografia şi semnătura electronică 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357158" y="1571613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5 – Protecţia datelor cu caracter personal 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357158" y="2000240"/>
            <a:ext cx="735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6 – Sistemul Naţional de Protecţie a Informaţiilor Clasificate 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357158" y="2368446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7 – Accesul la informaţiilor clasificate 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357158" y="2786058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8 – Instituţii cu atribuţii în domeniul monitorizării problemelor de securitate</a:t>
            </a:r>
            <a:endParaRPr lang="en-US" b="1" dirty="0" smtClean="0"/>
          </a:p>
          <a:p>
            <a:r>
              <a:rPr lang="en-US" b="1" dirty="0" smtClean="0"/>
              <a:t>                </a:t>
            </a:r>
            <a:r>
              <a:rPr lang="ro-RO" b="1" dirty="0" smtClean="0"/>
              <a:t>naţională 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357158" y="3357562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9 – Factorul uman – veriga cea mai slabă a securităţii informaţiilor 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357158" y="3714752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10 – Rolul şi locul serviciilor de informaţii în structurile instituţiilor statale 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357158" y="4143380"/>
            <a:ext cx="6381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11 – Controlul serviciilor de informaţii 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357158" y="450057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12 – Războiul informaţional. Comunicarea şi mass-media. Tehnici de manipulare</a:t>
            </a:r>
            <a:endParaRPr lang="en-US" b="1" dirty="0" smtClean="0"/>
          </a:p>
          <a:p>
            <a:r>
              <a:rPr lang="en-US" b="1" dirty="0" smtClean="0"/>
              <a:t>                 </a:t>
            </a:r>
            <a:r>
              <a:rPr lang="ro-RO" b="1" dirty="0" smtClean="0"/>
              <a:t> prin informaţie </a:t>
            </a:r>
            <a:endParaRPr lang="en-US" b="1" dirty="0"/>
          </a:p>
        </p:txBody>
      </p:sp>
      <p:sp>
        <p:nvSpPr>
          <p:cNvPr id="18" name="Rectangle 17"/>
          <p:cNvSpPr/>
          <p:nvPr/>
        </p:nvSpPr>
        <p:spPr>
          <a:xfrm>
            <a:off x="357158" y="5214950"/>
            <a:ext cx="65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13 – Criminalitatea informatică </a:t>
            </a:r>
            <a:endParaRPr lang="en-US" b="1" dirty="0"/>
          </a:p>
        </p:txBody>
      </p:sp>
      <p:sp>
        <p:nvSpPr>
          <p:cNvPr id="19" name="Rectangle 18"/>
          <p:cNvSpPr/>
          <p:nvPr/>
        </p:nvSpPr>
        <p:spPr>
          <a:xfrm>
            <a:off x="357158" y="5572140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Tema 14 – Managementul informaţiilor în protecţia infrastructurilor critice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7640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166</Words>
  <Application>Microsoft Office PowerPoint</Application>
  <PresentationFormat>On-screen Show (4:3)</PresentationFormat>
  <Paragraphs>44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Flow</vt:lpstr>
      <vt:lpstr>UNIVERSITATEA ECOLOGICĂ DIN BUCUREŞTI  FACULTATEA DE DREPT ŞI ŞTIINŢE ADMINISTRATIVE </vt:lpstr>
      <vt:lpstr>PowerPoint Presentation</vt:lpstr>
    </vt:vector>
  </TitlesOfParts>
  <Company>S.C. CONPET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UNIVERSITATEA ECOLOGICĂ DIN BUCUREŞTI  FACULTATEA DE DREPT ŞI ŞTIINŢE ADMINISTRATIVE </dc:title>
  <dc:creator>Magdalena Chirita</dc:creator>
  <cp:lastModifiedBy>M</cp:lastModifiedBy>
  <cp:revision>21</cp:revision>
  <dcterms:created xsi:type="dcterms:W3CDTF">2014-11-17T13:25:50Z</dcterms:created>
  <dcterms:modified xsi:type="dcterms:W3CDTF">2024-02-20T05:33:07Z</dcterms:modified>
</cp:coreProperties>
</file>